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673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12168-0C89-4797-9525-2356295B8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F5EFD7-F9E8-4DCC-9FC5-F9D27BD88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B3928F-0534-412D-855D-6B04E3B49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4D198-68F8-4D97-B34A-554C176AF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4459B-44BD-409E-9B9F-F53801251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886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6FBE2-F01A-4E58-BEA6-84C9E243B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1100C8-EAB6-449C-A657-E3CB31E2B1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76D1B-1902-40BE-A57C-0D22675E9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CD557-BDAD-44C1-863C-8F2FC057E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2F738-6D7E-4F28-BE0B-8693A935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48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203EFF-08AD-4EA0-B536-8C2D7202D5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1BCB99-46BC-4ACD-B35F-B2425A216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7DA62-FA66-406A-AB90-9E5EF1B23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59621-A9C0-421C-931D-3D1764156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1135F-5FE3-4E54-8824-7E5321AE4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05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ADDE0-3044-4C35-AD64-E8679C410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DBD8A-B191-463A-9FCD-5AE443F77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414A23-2C59-4A9E-8A1A-D2F6398BA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C8A60-4660-4B49-8B1F-87B146185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2821F-AE4D-4840-8163-DEEE1205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612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411E6-5C1D-4790-B388-6EB1DC67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8E6F6-0386-4511-ABF8-74F08EFBF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ABFE4-62ED-4812-9FCB-90A917C41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F0A3F-376E-476C-9188-73EAD9EB0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DA114-F9E1-4D6D-B0AD-D71E804EB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239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C9D1D-CF5C-4ED9-90D4-140E63303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47A21-EB3E-4C48-9174-E22AC725C7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77C169-A04D-46C2-82EA-CBC5C6CF8B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07FA6D-99E0-4036-911C-1B3BD2973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1342B8-9213-40B6-8ED2-6453C4FF5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A6984A-F9A0-4B62-B2D3-3D991CCC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748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73056-1200-4B3A-A3BD-80EAF877E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D4C1E-5EF7-4836-8492-785C308F4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BBE9C-6185-49EA-9104-354EF09CCD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19D82E-AF01-4D1D-A1C5-25EA16BF2F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5DD9D9-D231-4FC0-ADA2-CE4D0C08C9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0AC623-28EC-4AB3-B425-EF9A276CD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AAEBAC-91D1-471C-9DDE-499D68C69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BF4B2C-7E6A-4B96-8256-A8DF190EE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625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57AD-6B75-462A-8887-0B78E2EB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F4AF33-5B63-4294-8BC6-F3E8F5AE5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BF126F-B476-480C-92D2-6208DA6E1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F4773F-AB57-46DA-AD51-E05936511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822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52021E-B9A9-4619-9A42-FEBA85A38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CEDE17-1A1A-4FB7-BC28-812969B47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ACB91-61A6-443B-84F7-FD063DEFF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358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4159A-D24A-41DB-B362-325C9539E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E769D-AC83-422E-BA09-1A91921E7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A48585-F5D2-412A-983E-DD5921699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2D4187-C584-48B2-810A-1BC13A404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20119-803D-4146-82C8-71002FFD5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6CE88-7632-434E-B6D7-A57F240AD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38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989FE-138C-4C6D-A618-F56163F5A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E437C5-E4BB-42B7-9FAC-C7464D5DFF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9E378D-7066-4FF3-81A7-B48537457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1419D7-D645-435A-A545-47E47F12A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78B9D9-5CA1-4166-A4DA-537C68882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5A85DE-485B-49E0-9B19-AE7441F97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671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4857FC-74A9-4C94-B5BC-86D59AAB7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1443B-2686-42FD-84B6-D21DC5C59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0449B-1FAA-44EA-A99A-6802C1BC9B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38788-6995-42F3-B5C0-DFFC2829A8EF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3B963-C5DF-4855-BD3D-5FEE401D48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459AE-FA9A-41D8-BA99-2B595973DE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14EC6-DFE3-4A4C-8B5E-E2E8373A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30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F01AC-235F-4B04-990A-CEF5C2730F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43EB5-564C-4BF0-A876-56BB35C561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5DE858B-0998-40D5-93B1-C87F34F07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722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A45450E-350B-4D3E-92D9-3BD63DF3C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99C1561-757E-4969-9050-26153D301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885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8037768-A93C-45D6-8D70-BB40B98C8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857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77A2E1-41D4-4837-9AEC-B86893CB02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88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49228C-8A14-49B7-9F5F-9561D98859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82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Ahtesham Ibne Mostofa</dc:creator>
  <cp:lastModifiedBy>Ahtesham Ibne Mostofa</cp:lastModifiedBy>
  <cp:revision>9</cp:revision>
  <dcterms:created xsi:type="dcterms:W3CDTF">2022-08-15T17:52:20Z</dcterms:created>
  <dcterms:modified xsi:type="dcterms:W3CDTF">2022-08-15T23:01:59Z</dcterms:modified>
</cp:coreProperties>
</file>

<file path=docProps/thumbnail.jpeg>
</file>